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pdf" ContentType="application/pdf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2" autoAdjust="0"/>
    <p:restoredTop sz="94614" autoAdjust="0"/>
  </p:normalViewPr>
  <p:slideViewPr>
    <p:cSldViewPr snapToGrid="0" snapToObjects="1"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02E30C2-2813-A54F-B3B6-C0D369B87F31}" type="datetimeFigureOut">
              <a:rPr lang="en-US" smtClean="0"/>
              <a:pPr/>
              <a:t>3/9/2011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294E787-E3EE-DE45-8F07-8D9A52131576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.pd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1.pd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38.pdf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d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1.pd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df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9.pdf"/><Relationship Id="rId2" Type="http://schemas.openxmlformats.org/officeDocument/2006/relationships/image" Target="../media/image9.pd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df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image" Target="../media/image17.pdf"/><Relationship Id="rId4" Type="http://schemas.openxmlformats.org/officeDocument/2006/relationships/image" Target="../media/image11.pd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d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9.pd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d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23.pd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5.pd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23.pd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d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28.pd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d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d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5.pd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jpeg"/><Relationship Id="rId5" Type="http://schemas.openxmlformats.org/officeDocument/2006/relationships/image" Target="../media/image9.png"/><Relationship Id="rId4" Type="http://schemas.openxmlformats.org/officeDocument/2006/relationships/image" Target="../media/image31.pd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 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A" sz="6000" dirty="0" smtClean="0">
                <a:solidFill>
                  <a:schemeClr val="accent5">
                    <a:lumMod val="75000"/>
                  </a:schemeClr>
                </a:solidFill>
              </a:rPr>
              <a:t>Le Noel de petit Bob</a:t>
            </a:r>
            <a:endParaRPr lang="fr-CA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026275" y="4600784"/>
            <a:ext cx="2117725" cy="22572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7819285" y="3293824"/>
            <a:ext cx="1587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 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3304734"/>
          </a:xfrm>
        </p:spPr>
        <p:txBody>
          <a:bodyPr/>
          <a:lstStyle/>
          <a:p>
            <a:r>
              <a:rPr lang="fr-FR" dirty="0" smtClean="0"/>
              <a:t>Le matin de Noel arrive. Petit </a:t>
            </a:r>
            <a:r>
              <a:rPr lang="fr-FR" dirty="0" smtClean="0"/>
              <a:t>Bob ouvert son bas </a:t>
            </a:r>
            <a:endParaRPr lang="fr-FR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half" idx="2"/>
          </p:nvPr>
        </p:nvSpPr>
        <p:spPr>
          <a:xfrm>
            <a:off x="5051425" y="3502855"/>
            <a:ext cx="3635375" cy="2651882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de </a:t>
            </a:r>
            <a:r>
              <a:rPr lang="fr-CA" sz="4400" dirty="0" smtClean="0">
                <a:solidFill>
                  <a:schemeClr val="tx1"/>
                </a:solidFill>
              </a:rPr>
              <a:t>Noel</a:t>
            </a:r>
            <a:r>
              <a:rPr lang="en-US" sz="4400" dirty="0" smtClean="0">
                <a:solidFill>
                  <a:schemeClr val="tx1"/>
                </a:solidFill>
              </a:rPr>
              <a:t>. 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24" name="Picture Placeholder 23"/>
          <p:cNvPicPr>
            <a:picLocks noGrp="1" noChangeAspect="1"/>
          </p:cNvPicPr>
          <p:nvPr>
            <p:ph type="pic" sz="quarter" idx="13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l="-2174" r="-2174"/>
              <a:stretch>
                <a:fillRect/>
              </a:stretch>
            </p:blipFill>
          </mc:Choice>
          <mc:Fallback>
            <p:blipFill>
              <a:blip r:embed="rId3"/>
              <a:srcRect l="-2174" r="-2174"/>
              <a:stretch>
                <a:fillRect/>
              </a:stretch>
            </p:blipFill>
          </mc:Fallback>
        </mc:AlternateContent>
        <p:spPr>
          <a:xfrm>
            <a:off x="0" y="2953515"/>
            <a:ext cx="3505200" cy="3505200"/>
          </a:xfrm>
        </p:spPr>
      </p:pic>
      <p:pic>
        <p:nvPicPr>
          <p:cNvPr id="8" name="Picture Placeholder 7" descr="Photo on 2011-03-03 at 11.09.jpg"/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t="-16667" b="-16667"/>
          <a:stretch>
            <a:fillRect/>
          </a:stretch>
        </p:blipFill>
        <p:spPr>
          <a:xfrm>
            <a:off x="2479675" y="4360300"/>
            <a:ext cx="2092325" cy="2098415"/>
          </a:xfrm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rcRect l="-41250" r="-41250"/>
              <a:stretch>
                <a:fillRect/>
              </a:stretch>
            </p:blipFill>
          </mc:Choice>
          <mc:Fallback>
            <p:blipFill>
              <a:blip r:embed="rId6"/>
              <a:srcRect l="-41250" r="-41250"/>
              <a:stretch>
                <a:fillRect/>
              </a:stretch>
            </p:blipFill>
          </mc:Fallback>
        </mc:AlternateContent>
        <p:spPr>
          <a:xfrm>
            <a:off x="976052" y="656966"/>
            <a:ext cx="1826818" cy="19338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 smtClean="0"/>
              <a:t>Un morceau de charbon.</a:t>
            </a:r>
            <a:endParaRPr lang="fr-CA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CA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25377" b="-2537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Petit Bob </a:t>
            </a:r>
            <a:r>
              <a:rPr lang="en-US" sz="4000" dirty="0" err="1" smtClean="0"/>
              <a:t>etait</a:t>
            </a:r>
            <a:r>
              <a:rPr lang="en-US" sz="4000" dirty="0" smtClean="0"/>
              <a:t> </a:t>
            </a:r>
            <a:r>
              <a:rPr lang="en-US" sz="4000" dirty="0" err="1" smtClean="0"/>
              <a:t>triste</a:t>
            </a:r>
            <a:r>
              <a:rPr lang="en-US" sz="4000" dirty="0" smtClean="0"/>
              <a:t>.</a:t>
            </a:r>
            <a:endParaRPr lang="fr-CA" sz="4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25377" b="-25377"/>
          <a:stretch>
            <a:fillRect/>
          </a:stretch>
        </p:blipFill>
        <p:spPr>
          <a:xfrm>
            <a:off x="4419600" y="2649070"/>
            <a:ext cx="4267200" cy="42672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 rot="11089526" flipH="1" flipV="1">
            <a:off x="937794" y="1808211"/>
            <a:ext cx="2040711" cy="254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0"/>
            <a:ext cx="3635375" cy="3529817"/>
          </a:xfrm>
        </p:spPr>
        <p:txBody>
          <a:bodyPr/>
          <a:lstStyle/>
          <a:p>
            <a:r>
              <a:rPr lang="fr-FR" dirty="0" smtClean="0"/>
              <a:t>Petit Bob a </a:t>
            </a:r>
            <a:r>
              <a:rPr lang="fr-FR" dirty="0" smtClean="0"/>
              <a:t>pleuré.  Père Noel lui </a:t>
            </a:r>
            <a:r>
              <a:rPr lang="fr-FR" dirty="0" smtClean="0"/>
              <a:t>a </a:t>
            </a:r>
            <a:r>
              <a:rPr lang="fr-FR" dirty="0" smtClean="0"/>
              <a:t>donné du charbon.</a:t>
            </a:r>
            <a:endParaRPr lang="fr-FR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25377" b="-25377"/>
          <a:stretch>
            <a:fillRect/>
          </a:stretch>
        </p:blipFill>
        <p:spPr>
          <a:xfrm>
            <a:off x="228600" y="1182913"/>
            <a:ext cx="4267200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051425" y="38100"/>
            <a:ext cx="3635375" cy="2610970"/>
          </a:xfrm>
        </p:spPr>
        <p:txBody>
          <a:bodyPr/>
          <a:lstStyle/>
          <a:p>
            <a:r>
              <a:rPr lang="fr-CA" sz="8000" dirty="0" smtClean="0"/>
              <a:t>La fin !!! </a:t>
            </a:r>
            <a:endParaRPr lang="fr-CA" sz="80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tx1"/>
                </a:solidFill>
              </a:rPr>
              <a:t>La fin !!! </a:t>
            </a:r>
            <a:endParaRPr lang="en-US" sz="8800" dirty="0">
              <a:solidFill>
                <a:schemeClr val="tx1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l="-2174" r="-2174"/>
              <a:stretch>
                <a:fillRect/>
              </a:stretch>
            </p:blipFill>
          </mc:Choice>
          <mc:Fallback>
            <p:blipFill>
              <a:blip r:embed="rId3"/>
              <a:srcRect l="-2174" r="-2174"/>
              <a:stretch>
                <a:fillRect/>
              </a:stretch>
            </p:blipFill>
          </mc:Fallback>
        </mc:AlternateContent>
        <p:spPr>
          <a:xfrm>
            <a:off x="228600" y="1532922"/>
            <a:ext cx="4267200" cy="38772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Petit Bob a </a:t>
            </a:r>
            <a:r>
              <a:rPr lang="fr-CA" dirty="0" smtClean="0"/>
              <a:t>3 </a:t>
            </a:r>
            <a:r>
              <a:rPr lang="fr-CA" dirty="0" smtClean="0"/>
              <a:t>sœurs,</a:t>
            </a:r>
            <a:endParaRPr lang="fr-CA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t="-26679" b="-26679"/>
              <a:stretch>
                <a:fillRect/>
              </a:stretch>
            </p:blipFill>
          </mc:Choice>
          <mc:Fallback>
            <p:blipFill>
              <a:blip r:embed="rId3"/>
              <a:srcRect t="-26679" b="-26679"/>
              <a:stretch>
                <a:fillRect/>
              </a:stretch>
            </p:blipFill>
          </mc:Fallback>
        </mc:AlternateContent>
        <p:spPr>
          <a:xfrm>
            <a:off x="6727760" y="-335755"/>
            <a:ext cx="1959039" cy="2359672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457199" y="2448054"/>
            <a:ext cx="3509683" cy="3589209"/>
          </a:xfrm>
        </p:spPr>
        <p:txBody>
          <a:bodyPr>
            <a:normAutofit/>
          </a:bodyPr>
          <a:lstStyle/>
          <a:p>
            <a:r>
              <a:rPr lang="fr-CA" sz="4800" dirty="0" smtClean="0"/>
              <a:t> sa mère et son père dans sa famille.</a:t>
            </a:r>
            <a:endParaRPr lang="fr-CA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295419"/>
            <a:ext cx="1409700" cy="27663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7624762" y="2023917"/>
            <a:ext cx="1062037" cy="18459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4968310" y="2448054"/>
            <a:ext cx="1759450" cy="18494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6985758" y="4400551"/>
            <a:ext cx="2145020" cy="18097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4403660" y="4660901"/>
            <a:ext cx="2324100" cy="154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800" dirty="0" smtClean="0"/>
              <a:t>Petit Bob tire les cheveux de sa sœur.</a:t>
            </a:r>
            <a:endParaRPr lang="fr-CA" sz="4800" dirty="0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fr-CA"/>
          </a:p>
        </p:txBody>
      </p:sp>
      <p:pic>
        <p:nvPicPr>
          <p:cNvPr id="7" name="Picture 6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48725" y="1488141"/>
            <a:ext cx="3670747" cy="49804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345553" y="952399"/>
            <a:ext cx="1747837" cy="2579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6600" dirty="0" smtClean="0"/>
              <a:t>Petit Bob </a:t>
            </a:r>
            <a:r>
              <a:rPr lang="fr-CA" sz="6600" dirty="0" smtClean="0"/>
              <a:t>trébuche</a:t>
            </a:r>
            <a:endParaRPr lang="fr-CA" sz="6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t="-10832" b="-10832"/>
              <a:stretch>
                <a:fillRect/>
              </a:stretch>
            </p:blipFill>
          </mc:Choice>
          <mc:Fallback>
            <p:blipFill>
              <a:blip r:embed="rId3"/>
              <a:srcRect t="-10832" b="-10832"/>
              <a:stretch>
                <a:fillRect/>
              </a:stretch>
            </p:blipFill>
          </mc:Fallback>
        </mc:AlternateContent>
        <p:spPr>
          <a:xfrm>
            <a:off x="5486400" y="381001"/>
            <a:ext cx="3657600" cy="5853113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457199" y="2649070"/>
            <a:ext cx="3509683" cy="2246543"/>
          </a:xfrm>
        </p:spPr>
        <p:txBody>
          <a:bodyPr>
            <a:normAutofit fontScale="92500"/>
          </a:bodyPr>
          <a:lstStyle/>
          <a:p>
            <a:r>
              <a:rPr lang="fr-CA" sz="6600" dirty="0" smtClean="0"/>
              <a:t>une </a:t>
            </a:r>
            <a:r>
              <a:rPr lang="fr-CA" sz="6600" dirty="0" smtClean="0"/>
              <a:t>autre sœur.   </a:t>
            </a:r>
            <a:endParaRPr lang="fr-CA" sz="6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721284" y="3653261"/>
            <a:ext cx="1747837" cy="1823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345140"/>
            <a:ext cx="8228013" cy="1256057"/>
          </a:xfrm>
        </p:spPr>
        <p:txBody>
          <a:bodyPr/>
          <a:lstStyle/>
          <a:p>
            <a:r>
              <a:rPr lang="fr-CA" sz="6600" dirty="0" smtClean="0"/>
              <a:t>Petit Bob mord sa </a:t>
            </a:r>
            <a:r>
              <a:rPr lang="fr-CA" sz="6600" dirty="0" smtClean="0"/>
              <a:t>mère.</a:t>
            </a:r>
            <a:endParaRPr lang="fr-CA" sz="6600" dirty="0"/>
          </a:p>
        </p:txBody>
      </p:sp>
      <p:sp>
        <p:nvSpPr>
          <p:cNvPr id="18" name="Vertical Text Placeholder 1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fr-CA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43250" y="2226951"/>
            <a:ext cx="6298409" cy="437338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72029" y="1960974"/>
            <a:ext cx="1747837" cy="1823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6600" dirty="0" smtClean="0"/>
              <a:t>Petit Bob mange le </a:t>
            </a:r>
            <a:endParaRPr lang="fr-CA" sz="66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sz="6600" dirty="0" err="1" smtClean="0">
                <a:solidFill>
                  <a:schemeClr val="tx1"/>
                </a:solidFill>
              </a:rPr>
              <a:t>sandwichde</a:t>
            </a:r>
            <a:r>
              <a:rPr lang="fr-CA" sz="6600" dirty="0" smtClean="0">
                <a:solidFill>
                  <a:schemeClr val="tx1"/>
                </a:solidFill>
              </a:rPr>
              <a:t> son autre sœur. </a:t>
            </a:r>
            <a:endParaRPr lang="fr-CA" sz="6600" dirty="0">
              <a:solidFill>
                <a:schemeClr val="tx1"/>
              </a:solidFill>
            </a:endParaRPr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2454302" y="4396728"/>
            <a:ext cx="1172006" cy="1172006"/>
          </a:xfrm>
        </p:spPr>
      </p:pic>
      <p:pic>
        <p:nvPicPr>
          <p:cNvPr id="18" name="Picture Placeholder 17"/>
          <p:cNvPicPr>
            <a:picLocks noGrp="1" noChangeAspect="1"/>
          </p:cNvPicPr>
          <p:nvPr>
            <p:ph type="pic" sz="quarter" idx="14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rcRect l="-2174" r="-2174"/>
              <a:stretch>
                <a:fillRect/>
              </a:stretch>
            </p:blipFill>
          </mc:Choice>
          <mc:Fallback>
            <p:blipFill>
              <a:blip r:embed="rId4"/>
              <a:srcRect l="-2174" r="-2174"/>
              <a:stretch>
                <a:fillRect/>
              </a:stretch>
            </p:blipFill>
          </mc:Fallback>
        </mc:AlternateContent>
        <p:spPr>
          <a:xfrm>
            <a:off x="1077626" y="3828149"/>
            <a:ext cx="2198936" cy="2326588"/>
          </a:xfrm>
        </p:spPr>
      </p:pic>
      <p:pic>
        <p:nvPicPr>
          <p:cNvPr id="19" name="Picture Placeholder 18"/>
          <p:cNvPicPr>
            <a:picLocks noGrp="1" noChangeAspect="1"/>
          </p:cNvPicPr>
          <p:nvPr>
            <p:ph type="pic" sz="quarter" idx="15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rcRect l="-41250" r="-41250"/>
              <a:stretch>
                <a:fillRect/>
              </a:stretch>
            </p:blipFill>
          </mc:Choice>
          <mc:Fallback>
            <p:blipFill>
              <a:blip r:embed="rId6"/>
              <a:srcRect l="-41250" r="-41250"/>
              <a:stretch>
                <a:fillRect/>
              </a:stretch>
            </p:blipFill>
          </mc:Fallback>
        </mc:AlternateContent>
        <p:spPr>
          <a:xfrm>
            <a:off x="269875" y="346113"/>
            <a:ext cx="3006687" cy="34820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chemeClr val="tx1"/>
                </a:solidFill>
              </a:rPr>
              <a:t>  Petit </a:t>
            </a:r>
            <a:r>
              <a:rPr lang="en-US" sz="4400" dirty="0" smtClean="0">
                <a:solidFill>
                  <a:schemeClr val="tx1"/>
                </a:solidFill>
              </a:rPr>
              <a:t>Bob a </a:t>
            </a:r>
            <a:r>
              <a:rPr lang="en-US" sz="4400" dirty="0" err="1" smtClean="0">
                <a:solidFill>
                  <a:schemeClr val="tx1"/>
                </a:solidFill>
              </a:rPr>
              <a:t>lancé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un </a:t>
            </a:r>
            <a:r>
              <a:rPr lang="en-US" sz="4400" dirty="0" err="1" smtClean="0">
                <a:solidFill>
                  <a:schemeClr val="tx1"/>
                </a:solidFill>
              </a:rPr>
              <a:t>marteau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sur</a:t>
            </a:r>
            <a:r>
              <a:rPr lang="en-US" sz="4400" dirty="0" smtClean="0">
                <a:solidFill>
                  <a:schemeClr val="tx1"/>
                </a:solidFill>
              </a:rPr>
              <a:t> le pied </a:t>
            </a:r>
            <a:r>
              <a:rPr lang="en-US" sz="4400" dirty="0" smtClean="0">
                <a:solidFill>
                  <a:schemeClr val="tx1"/>
                </a:solidFill>
              </a:rPr>
              <a:t>de son </a:t>
            </a:r>
            <a:r>
              <a:rPr lang="fr-CA" sz="4400" dirty="0" smtClean="0">
                <a:solidFill>
                  <a:schemeClr val="tx1"/>
                </a:solidFill>
              </a:rPr>
              <a:t>père</a:t>
            </a:r>
            <a:r>
              <a:rPr lang="en-US" sz="4400" dirty="0" smtClean="0">
                <a:solidFill>
                  <a:schemeClr val="tx1"/>
                </a:solidFill>
              </a:rPr>
              <a:t>.</a:t>
            </a:r>
            <a:r>
              <a:rPr lang="en-US" sz="6600" dirty="0" smtClean="0"/>
              <a:t> </a:t>
            </a:r>
            <a:endParaRPr lang="en-US" sz="6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571" y="1267720"/>
            <a:ext cx="1774372" cy="33927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83734" y="2117149"/>
            <a:ext cx="1747837" cy="18238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2480" y="3361547"/>
            <a:ext cx="1797993" cy="1158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fr-CA" sz="6600" dirty="0" smtClean="0">
                <a:solidFill>
                  <a:schemeClr val="tx1"/>
                </a:solidFill>
              </a:rPr>
              <a:t>Le Jour de </a:t>
            </a:r>
            <a:r>
              <a:rPr lang="fr-CA" sz="6600" dirty="0" smtClean="0">
                <a:solidFill>
                  <a:schemeClr val="tx1"/>
                </a:solidFill>
              </a:rPr>
              <a:t>Noël </a:t>
            </a:r>
            <a:r>
              <a:rPr lang="fr-CA" sz="6600" dirty="0" smtClean="0">
                <a:solidFill>
                  <a:schemeClr val="tx1"/>
                </a:solidFill>
              </a:rPr>
              <a:t>approche.</a:t>
            </a:r>
            <a:endParaRPr lang="fr-CA" sz="6600" dirty="0">
              <a:solidFill>
                <a:schemeClr val="tx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662715" cy="68580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863374" y="5034170"/>
            <a:ext cx="1747837" cy="1823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59429"/>
            <a:ext cx="3509683" cy="3388192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Il </a:t>
            </a: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continue</a:t>
            </a:r>
          </a:p>
          <a:p>
            <a:pPr>
              <a:buNone/>
            </a:pPr>
            <a:r>
              <a:rPr lang="en-US" sz="4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d`approcher</a:t>
            </a: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n-US" sz="4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622298"/>
            <a:ext cx="4354286" cy="62357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-416720" y="4784148"/>
            <a:ext cx="1747837" cy="18238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7858" y="4134771"/>
            <a:ext cx="3656834" cy="242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250</TotalTime>
  <Words>124</Words>
  <Application>Microsoft Office PowerPoint</Application>
  <PresentationFormat>On-screen Show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Genesis</vt:lpstr>
      <vt:lpstr> </vt:lpstr>
      <vt:lpstr>Petit Bob a 3 sœurs,</vt:lpstr>
      <vt:lpstr>Petit Bob tire les cheveux de sa sœur.</vt:lpstr>
      <vt:lpstr>Petit Bob trébuche</vt:lpstr>
      <vt:lpstr>Petit Bob mord sa mère.</vt:lpstr>
      <vt:lpstr>Petit Bob mange le </vt:lpstr>
      <vt:lpstr>Slide 7</vt:lpstr>
      <vt:lpstr> </vt:lpstr>
      <vt:lpstr> </vt:lpstr>
      <vt:lpstr>Le matin de Noel arrive. Petit Bob ouvert son bas </vt:lpstr>
      <vt:lpstr>Un morceau de charbon.</vt:lpstr>
      <vt:lpstr>Petit Bob etait triste.</vt:lpstr>
      <vt:lpstr>Petit Bob a pleuré.  Père Noel lui a donné du charbon.</vt:lpstr>
      <vt:lpstr>La fin !!! </vt:lpstr>
    </vt:vector>
  </TitlesOfParts>
  <Company>School District 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Steve Bobbitt</dc:creator>
  <cp:lastModifiedBy>wendy.peters</cp:lastModifiedBy>
  <cp:revision>8</cp:revision>
  <dcterms:created xsi:type="dcterms:W3CDTF">2011-03-04T16:05:05Z</dcterms:created>
  <dcterms:modified xsi:type="dcterms:W3CDTF">2011-03-10T02:19:10Z</dcterms:modified>
</cp:coreProperties>
</file>